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11247438" cy="4754563"/>
  <p:notesSz cx="6858000" cy="9144000"/>
  <p:defaultTextStyle>
    <a:defPPr>
      <a:defRPr lang="en-US"/>
    </a:defPPr>
    <a:lvl1pPr marL="0" algn="l" defTabSz="581833" rtl="0" eaLnBrk="1" latinLnBrk="0" hangingPunct="1">
      <a:defRPr sz="1145" kern="1200">
        <a:solidFill>
          <a:schemeClr val="tx1"/>
        </a:solidFill>
        <a:latin typeface="+mn-lt"/>
        <a:ea typeface="+mn-ea"/>
        <a:cs typeface="+mn-cs"/>
      </a:defRPr>
    </a:lvl1pPr>
    <a:lvl2pPr marL="290916" algn="l" defTabSz="581833" rtl="0" eaLnBrk="1" latinLnBrk="0" hangingPunct="1">
      <a:defRPr sz="1145" kern="1200">
        <a:solidFill>
          <a:schemeClr val="tx1"/>
        </a:solidFill>
        <a:latin typeface="+mn-lt"/>
        <a:ea typeface="+mn-ea"/>
        <a:cs typeface="+mn-cs"/>
      </a:defRPr>
    </a:lvl2pPr>
    <a:lvl3pPr marL="581833" algn="l" defTabSz="581833" rtl="0" eaLnBrk="1" latinLnBrk="0" hangingPunct="1">
      <a:defRPr sz="1145" kern="1200">
        <a:solidFill>
          <a:schemeClr val="tx1"/>
        </a:solidFill>
        <a:latin typeface="+mn-lt"/>
        <a:ea typeface="+mn-ea"/>
        <a:cs typeface="+mn-cs"/>
      </a:defRPr>
    </a:lvl3pPr>
    <a:lvl4pPr marL="872749" algn="l" defTabSz="581833" rtl="0" eaLnBrk="1" latinLnBrk="0" hangingPunct="1">
      <a:defRPr sz="1145" kern="1200">
        <a:solidFill>
          <a:schemeClr val="tx1"/>
        </a:solidFill>
        <a:latin typeface="+mn-lt"/>
        <a:ea typeface="+mn-ea"/>
        <a:cs typeface="+mn-cs"/>
      </a:defRPr>
    </a:lvl4pPr>
    <a:lvl5pPr marL="1163665" algn="l" defTabSz="581833" rtl="0" eaLnBrk="1" latinLnBrk="0" hangingPunct="1">
      <a:defRPr sz="1145" kern="1200">
        <a:solidFill>
          <a:schemeClr val="tx1"/>
        </a:solidFill>
        <a:latin typeface="+mn-lt"/>
        <a:ea typeface="+mn-ea"/>
        <a:cs typeface="+mn-cs"/>
      </a:defRPr>
    </a:lvl5pPr>
    <a:lvl6pPr marL="1454582" algn="l" defTabSz="581833" rtl="0" eaLnBrk="1" latinLnBrk="0" hangingPunct="1">
      <a:defRPr sz="1145" kern="1200">
        <a:solidFill>
          <a:schemeClr val="tx1"/>
        </a:solidFill>
        <a:latin typeface="+mn-lt"/>
        <a:ea typeface="+mn-ea"/>
        <a:cs typeface="+mn-cs"/>
      </a:defRPr>
    </a:lvl6pPr>
    <a:lvl7pPr marL="1745498" algn="l" defTabSz="581833" rtl="0" eaLnBrk="1" latinLnBrk="0" hangingPunct="1">
      <a:defRPr sz="1145" kern="1200">
        <a:solidFill>
          <a:schemeClr val="tx1"/>
        </a:solidFill>
        <a:latin typeface="+mn-lt"/>
        <a:ea typeface="+mn-ea"/>
        <a:cs typeface="+mn-cs"/>
      </a:defRPr>
    </a:lvl7pPr>
    <a:lvl8pPr marL="2036415" algn="l" defTabSz="581833" rtl="0" eaLnBrk="1" latinLnBrk="0" hangingPunct="1">
      <a:defRPr sz="1145" kern="1200">
        <a:solidFill>
          <a:schemeClr val="tx1"/>
        </a:solidFill>
        <a:latin typeface="+mn-lt"/>
        <a:ea typeface="+mn-ea"/>
        <a:cs typeface="+mn-cs"/>
      </a:defRPr>
    </a:lvl8pPr>
    <a:lvl9pPr marL="2327331" algn="l" defTabSz="581833" rtl="0" eaLnBrk="1" latinLnBrk="0" hangingPunct="1">
      <a:defRPr sz="114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3"/>
    <p:restoredTop sz="93394"/>
  </p:normalViewPr>
  <p:slideViewPr>
    <p:cSldViewPr snapToGrid="0" snapToObjects="1">
      <p:cViewPr varScale="1">
        <p:scale>
          <a:sx n="152" d="100"/>
          <a:sy n="152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5930" y="778120"/>
            <a:ext cx="8435579" cy="1655292"/>
          </a:xfrm>
        </p:spPr>
        <p:txBody>
          <a:bodyPr anchor="b"/>
          <a:lstStyle>
            <a:lvl1pPr algn="ctr">
              <a:defRPr sz="4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930" y="2497247"/>
            <a:ext cx="8435579" cy="1147918"/>
          </a:xfrm>
        </p:spPr>
        <p:txBody>
          <a:bodyPr/>
          <a:lstStyle>
            <a:lvl1pPr marL="0" indent="0" algn="ctr">
              <a:buNone/>
              <a:defRPr sz="1664"/>
            </a:lvl1pPr>
            <a:lvl2pPr marL="316977" indent="0" algn="ctr">
              <a:buNone/>
              <a:defRPr sz="1387"/>
            </a:lvl2pPr>
            <a:lvl3pPr marL="633954" indent="0" algn="ctr">
              <a:buNone/>
              <a:defRPr sz="1248"/>
            </a:lvl3pPr>
            <a:lvl4pPr marL="950930" indent="0" algn="ctr">
              <a:buNone/>
              <a:defRPr sz="1109"/>
            </a:lvl4pPr>
            <a:lvl5pPr marL="1267907" indent="0" algn="ctr">
              <a:buNone/>
              <a:defRPr sz="1109"/>
            </a:lvl5pPr>
            <a:lvl6pPr marL="1584884" indent="0" algn="ctr">
              <a:buNone/>
              <a:defRPr sz="1109"/>
            </a:lvl6pPr>
            <a:lvl7pPr marL="1901861" indent="0" algn="ctr">
              <a:buNone/>
              <a:defRPr sz="1109"/>
            </a:lvl7pPr>
            <a:lvl8pPr marL="2218837" indent="0" algn="ctr">
              <a:buNone/>
              <a:defRPr sz="1109"/>
            </a:lvl8pPr>
            <a:lvl9pPr marL="2535814" indent="0" algn="ctr">
              <a:buNone/>
              <a:defRPr sz="11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9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48948" y="253137"/>
            <a:ext cx="2425229" cy="40292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3262" y="253137"/>
            <a:ext cx="7135093" cy="402927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8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4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3" y="1185340"/>
            <a:ext cx="9700915" cy="1977766"/>
          </a:xfrm>
        </p:spPr>
        <p:txBody>
          <a:bodyPr anchor="b"/>
          <a:lstStyle>
            <a:lvl1pPr>
              <a:defRPr sz="4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403" y="3181816"/>
            <a:ext cx="9700915" cy="1040060"/>
          </a:xfrm>
        </p:spPr>
        <p:txBody>
          <a:bodyPr/>
          <a:lstStyle>
            <a:lvl1pPr marL="0" indent="0">
              <a:buNone/>
              <a:defRPr sz="1664">
                <a:solidFill>
                  <a:schemeClr val="tx1">
                    <a:tint val="75000"/>
                  </a:schemeClr>
                </a:solidFill>
              </a:defRPr>
            </a:lvl1pPr>
            <a:lvl2pPr marL="316977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2pPr>
            <a:lvl3pPr marL="633954" indent="0">
              <a:buNone/>
              <a:defRPr sz="1248">
                <a:solidFill>
                  <a:schemeClr val="tx1">
                    <a:tint val="75000"/>
                  </a:schemeClr>
                </a:solidFill>
              </a:defRPr>
            </a:lvl3pPr>
            <a:lvl4pPr marL="950930" indent="0">
              <a:buNone/>
              <a:defRPr sz="1109">
                <a:solidFill>
                  <a:schemeClr val="tx1">
                    <a:tint val="75000"/>
                  </a:schemeClr>
                </a:solidFill>
              </a:defRPr>
            </a:lvl4pPr>
            <a:lvl5pPr marL="1267907" indent="0">
              <a:buNone/>
              <a:defRPr sz="1109">
                <a:solidFill>
                  <a:schemeClr val="tx1">
                    <a:tint val="75000"/>
                  </a:schemeClr>
                </a:solidFill>
              </a:defRPr>
            </a:lvl5pPr>
            <a:lvl6pPr marL="1584884" indent="0">
              <a:buNone/>
              <a:defRPr sz="1109">
                <a:solidFill>
                  <a:schemeClr val="tx1">
                    <a:tint val="75000"/>
                  </a:schemeClr>
                </a:solidFill>
              </a:defRPr>
            </a:lvl6pPr>
            <a:lvl7pPr marL="1901861" indent="0">
              <a:buNone/>
              <a:defRPr sz="1109">
                <a:solidFill>
                  <a:schemeClr val="tx1">
                    <a:tint val="75000"/>
                  </a:schemeClr>
                </a:solidFill>
              </a:defRPr>
            </a:lvl7pPr>
            <a:lvl8pPr marL="2218837" indent="0">
              <a:buNone/>
              <a:defRPr sz="1109">
                <a:solidFill>
                  <a:schemeClr val="tx1">
                    <a:tint val="75000"/>
                  </a:schemeClr>
                </a:solidFill>
              </a:defRPr>
            </a:lvl8pPr>
            <a:lvl9pPr marL="2535814" indent="0">
              <a:buNone/>
              <a:defRPr sz="11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0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3261" y="1265682"/>
            <a:ext cx="4780161" cy="30167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94016" y="1265682"/>
            <a:ext cx="4780161" cy="30167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26" y="253137"/>
            <a:ext cx="9700915" cy="9189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4727" y="1165528"/>
            <a:ext cx="4758193" cy="571208"/>
          </a:xfrm>
        </p:spPr>
        <p:txBody>
          <a:bodyPr anchor="b"/>
          <a:lstStyle>
            <a:lvl1pPr marL="0" indent="0">
              <a:buNone/>
              <a:defRPr sz="1664" b="1"/>
            </a:lvl1pPr>
            <a:lvl2pPr marL="316977" indent="0">
              <a:buNone/>
              <a:defRPr sz="1387" b="1"/>
            </a:lvl2pPr>
            <a:lvl3pPr marL="633954" indent="0">
              <a:buNone/>
              <a:defRPr sz="1248" b="1"/>
            </a:lvl3pPr>
            <a:lvl4pPr marL="950930" indent="0">
              <a:buNone/>
              <a:defRPr sz="1109" b="1"/>
            </a:lvl4pPr>
            <a:lvl5pPr marL="1267907" indent="0">
              <a:buNone/>
              <a:defRPr sz="1109" b="1"/>
            </a:lvl5pPr>
            <a:lvl6pPr marL="1584884" indent="0">
              <a:buNone/>
              <a:defRPr sz="1109" b="1"/>
            </a:lvl6pPr>
            <a:lvl7pPr marL="1901861" indent="0">
              <a:buNone/>
              <a:defRPr sz="1109" b="1"/>
            </a:lvl7pPr>
            <a:lvl8pPr marL="2218837" indent="0">
              <a:buNone/>
              <a:defRPr sz="1109" b="1"/>
            </a:lvl8pPr>
            <a:lvl9pPr marL="2535814" indent="0">
              <a:buNone/>
              <a:defRPr sz="11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4727" y="1736736"/>
            <a:ext cx="4758193" cy="25544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94016" y="1165528"/>
            <a:ext cx="4781626" cy="571208"/>
          </a:xfrm>
        </p:spPr>
        <p:txBody>
          <a:bodyPr anchor="b"/>
          <a:lstStyle>
            <a:lvl1pPr marL="0" indent="0">
              <a:buNone/>
              <a:defRPr sz="1664" b="1"/>
            </a:lvl1pPr>
            <a:lvl2pPr marL="316977" indent="0">
              <a:buNone/>
              <a:defRPr sz="1387" b="1"/>
            </a:lvl2pPr>
            <a:lvl3pPr marL="633954" indent="0">
              <a:buNone/>
              <a:defRPr sz="1248" b="1"/>
            </a:lvl3pPr>
            <a:lvl4pPr marL="950930" indent="0">
              <a:buNone/>
              <a:defRPr sz="1109" b="1"/>
            </a:lvl4pPr>
            <a:lvl5pPr marL="1267907" indent="0">
              <a:buNone/>
              <a:defRPr sz="1109" b="1"/>
            </a:lvl5pPr>
            <a:lvl6pPr marL="1584884" indent="0">
              <a:buNone/>
              <a:defRPr sz="1109" b="1"/>
            </a:lvl6pPr>
            <a:lvl7pPr marL="1901861" indent="0">
              <a:buNone/>
              <a:defRPr sz="1109" b="1"/>
            </a:lvl7pPr>
            <a:lvl8pPr marL="2218837" indent="0">
              <a:buNone/>
              <a:defRPr sz="1109" b="1"/>
            </a:lvl8pPr>
            <a:lvl9pPr marL="2535814" indent="0">
              <a:buNone/>
              <a:defRPr sz="11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94016" y="1736736"/>
            <a:ext cx="4781626" cy="25544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33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2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27" y="316971"/>
            <a:ext cx="3627591" cy="1109398"/>
          </a:xfrm>
        </p:spPr>
        <p:txBody>
          <a:bodyPr anchor="b"/>
          <a:lstStyle>
            <a:lvl1pPr>
              <a:defRPr sz="22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1626" y="684570"/>
            <a:ext cx="5694015" cy="3378821"/>
          </a:xfrm>
        </p:spPr>
        <p:txBody>
          <a:bodyPr/>
          <a:lstStyle>
            <a:lvl1pPr>
              <a:defRPr sz="2219"/>
            </a:lvl1pPr>
            <a:lvl2pPr>
              <a:defRPr sz="1941"/>
            </a:lvl2pPr>
            <a:lvl3pPr>
              <a:defRPr sz="1664"/>
            </a:lvl3pPr>
            <a:lvl4pPr>
              <a:defRPr sz="1387"/>
            </a:lvl4pPr>
            <a:lvl5pPr>
              <a:defRPr sz="1387"/>
            </a:lvl5pPr>
            <a:lvl6pPr>
              <a:defRPr sz="1387"/>
            </a:lvl6pPr>
            <a:lvl7pPr>
              <a:defRPr sz="1387"/>
            </a:lvl7pPr>
            <a:lvl8pPr>
              <a:defRPr sz="1387"/>
            </a:lvl8pPr>
            <a:lvl9pPr>
              <a:defRPr sz="138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727" y="1426369"/>
            <a:ext cx="3627591" cy="2642525"/>
          </a:xfrm>
        </p:spPr>
        <p:txBody>
          <a:bodyPr/>
          <a:lstStyle>
            <a:lvl1pPr marL="0" indent="0">
              <a:buNone/>
              <a:defRPr sz="1109"/>
            </a:lvl1pPr>
            <a:lvl2pPr marL="316977" indent="0">
              <a:buNone/>
              <a:defRPr sz="971"/>
            </a:lvl2pPr>
            <a:lvl3pPr marL="633954" indent="0">
              <a:buNone/>
              <a:defRPr sz="832"/>
            </a:lvl3pPr>
            <a:lvl4pPr marL="950930" indent="0">
              <a:buNone/>
              <a:defRPr sz="693"/>
            </a:lvl4pPr>
            <a:lvl5pPr marL="1267907" indent="0">
              <a:buNone/>
              <a:defRPr sz="693"/>
            </a:lvl5pPr>
            <a:lvl6pPr marL="1584884" indent="0">
              <a:buNone/>
              <a:defRPr sz="693"/>
            </a:lvl6pPr>
            <a:lvl7pPr marL="1901861" indent="0">
              <a:buNone/>
              <a:defRPr sz="693"/>
            </a:lvl7pPr>
            <a:lvl8pPr marL="2218837" indent="0">
              <a:buNone/>
              <a:defRPr sz="693"/>
            </a:lvl8pPr>
            <a:lvl9pPr marL="2535814" indent="0">
              <a:buNone/>
              <a:defRPr sz="69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0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27" y="316971"/>
            <a:ext cx="3627591" cy="1109398"/>
          </a:xfrm>
        </p:spPr>
        <p:txBody>
          <a:bodyPr anchor="b"/>
          <a:lstStyle>
            <a:lvl1pPr>
              <a:defRPr sz="22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81626" y="684570"/>
            <a:ext cx="5694015" cy="3378821"/>
          </a:xfrm>
        </p:spPr>
        <p:txBody>
          <a:bodyPr anchor="t"/>
          <a:lstStyle>
            <a:lvl1pPr marL="0" indent="0">
              <a:buNone/>
              <a:defRPr sz="2219"/>
            </a:lvl1pPr>
            <a:lvl2pPr marL="316977" indent="0">
              <a:buNone/>
              <a:defRPr sz="1941"/>
            </a:lvl2pPr>
            <a:lvl3pPr marL="633954" indent="0">
              <a:buNone/>
              <a:defRPr sz="1664"/>
            </a:lvl3pPr>
            <a:lvl4pPr marL="950930" indent="0">
              <a:buNone/>
              <a:defRPr sz="1387"/>
            </a:lvl4pPr>
            <a:lvl5pPr marL="1267907" indent="0">
              <a:buNone/>
              <a:defRPr sz="1387"/>
            </a:lvl5pPr>
            <a:lvl6pPr marL="1584884" indent="0">
              <a:buNone/>
              <a:defRPr sz="1387"/>
            </a:lvl6pPr>
            <a:lvl7pPr marL="1901861" indent="0">
              <a:buNone/>
              <a:defRPr sz="1387"/>
            </a:lvl7pPr>
            <a:lvl8pPr marL="2218837" indent="0">
              <a:buNone/>
              <a:defRPr sz="1387"/>
            </a:lvl8pPr>
            <a:lvl9pPr marL="2535814" indent="0">
              <a:buNone/>
              <a:defRPr sz="13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727" y="1426369"/>
            <a:ext cx="3627591" cy="2642525"/>
          </a:xfrm>
        </p:spPr>
        <p:txBody>
          <a:bodyPr/>
          <a:lstStyle>
            <a:lvl1pPr marL="0" indent="0">
              <a:buNone/>
              <a:defRPr sz="1109"/>
            </a:lvl1pPr>
            <a:lvl2pPr marL="316977" indent="0">
              <a:buNone/>
              <a:defRPr sz="971"/>
            </a:lvl2pPr>
            <a:lvl3pPr marL="633954" indent="0">
              <a:buNone/>
              <a:defRPr sz="832"/>
            </a:lvl3pPr>
            <a:lvl4pPr marL="950930" indent="0">
              <a:buNone/>
              <a:defRPr sz="693"/>
            </a:lvl4pPr>
            <a:lvl5pPr marL="1267907" indent="0">
              <a:buNone/>
              <a:defRPr sz="693"/>
            </a:lvl5pPr>
            <a:lvl6pPr marL="1584884" indent="0">
              <a:buNone/>
              <a:defRPr sz="693"/>
            </a:lvl6pPr>
            <a:lvl7pPr marL="1901861" indent="0">
              <a:buNone/>
              <a:defRPr sz="693"/>
            </a:lvl7pPr>
            <a:lvl8pPr marL="2218837" indent="0">
              <a:buNone/>
              <a:defRPr sz="693"/>
            </a:lvl8pPr>
            <a:lvl9pPr marL="2535814" indent="0">
              <a:buNone/>
              <a:defRPr sz="69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3262" y="253137"/>
            <a:ext cx="9700915" cy="918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3262" y="1265682"/>
            <a:ext cx="9700915" cy="3016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3261" y="4406776"/>
            <a:ext cx="2530674" cy="253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BADF6-1640-B046-9E4D-BF6AC8182A4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25714" y="4406776"/>
            <a:ext cx="3796010" cy="253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43503" y="4406776"/>
            <a:ext cx="2530674" cy="253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BFD2A-C3A9-AB4B-A4DC-A95B37B9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1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33954" rtl="0" eaLnBrk="1" latinLnBrk="0" hangingPunct="1">
        <a:lnSpc>
          <a:spcPct val="90000"/>
        </a:lnSpc>
        <a:spcBef>
          <a:spcPct val="0"/>
        </a:spcBef>
        <a:buNone/>
        <a:defRPr sz="30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488" indent="-158488" algn="l" defTabSz="633954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1pPr>
      <a:lvl2pPr marL="475465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664" kern="1200">
          <a:solidFill>
            <a:schemeClr val="tx1"/>
          </a:solidFill>
          <a:latin typeface="+mn-lt"/>
          <a:ea typeface="+mn-ea"/>
          <a:cs typeface="+mn-cs"/>
        </a:defRPr>
      </a:lvl2pPr>
      <a:lvl3pPr marL="792442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387" kern="1200">
          <a:solidFill>
            <a:schemeClr val="tx1"/>
          </a:solidFill>
          <a:latin typeface="+mn-lt"/>
          <a:ea typeface="+mn-ea"/>
          <a:cs typeface="+mn-cs"/>
        </a:defRPr>
      </a:lvl3pPr>
      <a:lvl4pPr marL="1109419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4pPr>
      <a:lvl5pPr marL="1426395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5pPr>
      <a:lvl6pPr marL="1743372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6pPr>
      <a:lvl7pPr marL="2060349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7pPr>
      <a:lvl8pPr marL="2377326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8pPr>
      <a:lvl9pPr marL="2694302" indent="-158488" algn="l" defTabSz="633954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1pPr>
      <a:lvl2pPr marL="316977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2pPr>
      <a:lvl3pPr marL="633954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3pPr>
      <a:lvl4pPr marL="950930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4pPr>
      <a:lvl5pPr marL="1267907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5pPr>
      <a:lvl6pPr marL="1584884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6pPr>
      <a:lvl7pPr marL="1901861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7pPr>
      <a:lvl8pPr marL="2218837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8pPr>
      <a:lvl9pPr marL="2535814" algn="l" defTabSz="633954" rtl="0" eaLnBrk="1" latinLnBrk="0" hangingPunct="1">
        <a:defRPr sz="12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B560201-1CB8-A744-A927-A00ED65B9474}"/>
              </a:ext>
            </a:extLst>
          </p:cNvPr>
          <p:cNvGrpSpPr/>
          <p:nvPr/>
        </p:nvGrpSpPr>
        <p:grpSpPr>
          <a:xfrm>
            <a:off x="-300529" y="11439"/>
            <a:ext cx="11277341" cy="4654097"/>
            <a:chOff x="3317923" y="821103"/>
            <a:chExt cx="11277341" cy="465409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A31C3E-128F-F742-B157-993BA1F3BA0C}"/>
                </a:ext>
              </a:extLst>
            </p:cNvPr>
            <p:cNvGrpSpPr/>
            <p:nvPr/>
          </p:nvGrpSpPr>
          <p:grpSpPr>
            <a:xfrm>
              <a:off x="3317923" y="1679823"/>
              <a:ext cx="3405674" cy="2909332"/>
              <a:chOff x="8658291" y="3565978"/>
              <a:chExt cx="3405674" cy="290933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35E2C78-8CC5-CF4F-A1C5-6429DD222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99038" y="3565978"/>
                <a:ext cx="2387714" cy="2387714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0C2691-553F-EE43-A3B4-40E752BBB410}"/>
                  </a:ext>
                </a:extLst>
              </p:cNvPr>
              <p:cNvSpPr txBox="1"/>
              <p:nvPr/>
            </p:nvSpPr>
            <p:spPr>
              <a:xfrm>
                <a:off x="8658291" y="5952090"/>
                <a:ext cx="34056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Chicken (Hen)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C9E40A1-B860-A244-9C33-41CA9D5B2256}"/>
                </a:ext>
              </a:extLst>
            </p:cNvPr>
            <p:cNvGrpSpPr/>
            <p:nvPr/>
          </p:nvGrpSpPr>
          <p:grpSpPr>
            <a:xfrm>
              <a:off x="5601929" y="2334274"/>
              <a:ext cx="2644146" cy="2086503"/>
              <a:chOff x="4726177" y="2035627"/>
              <a:chExt cx="2644146" cy="208650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2BE9404-D21D-184F-83ED-DE42C0B5C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0779" y="2035627"/>
                <a:ext cx="794943" cy="148544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1A6159-B316-8648-B87A-78A8233C6DD8}"/>
                  </a:ext>
                </a:extLst>
              </p:cNvPr>
              <p:cNvSpPr txBox="1"/>
              <p:nvPr/>
            </p:nvSpPr>
            <p:spPr>
              <a:xfrm>
                <a:off x="4726177" y="3568132"/>
                <a:ext cx="26441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>
                    <a:solidFill>
                      <a:schemeClr val="accent1"/>
                    </a:solidFill>
                  </a:rPr>
                  <a:t>Can Lay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470632-107F-3340-A62C-195A946EE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98000"/>
                      </a14:imgEffect>
                      <a14:imgEffect>
                        <a14:brightnessContrast bright="30000" contrast="3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08049" y="1505946"/>
              <a:ext cx="2349097" cy="1765500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6838F0-C2B3-6449-9755-DAF6AF75F6F5}"/>
                </a:ext>
              </a:extLst>
            </p:cNvPr>
            <p:cNvSpPr txBox="1"/>
            <p:nvPr/>
          </p:nvSpPr>
          <p:spPr>
            <a:xfrm>
              <a:off x="8533133" y="903820"/>
              <a:ext cx="15758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/>
                <a:t>Eggs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47FE530-B5D7-FB45-B452-2C69FB12C110}"/>
                </a:ext>
              </a:extLst>
            </p:cNvPr>
            <p:cNvGrpSpPr/>
            <p:nvPr/>
          </p:nvGrpSpPr>
          <p:grpSpPr>
            <a:xfrm>
              <a:off x="8124535" y="3408691"/>
              <a:ext cx="2393015" cy="2066509"/>
              <a:chOff x="14178152" y="4773079"/>
              <a:chExt cx="2393015" cy="206650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61C04D7-94F2-4A41-A66C-FD263A814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35353" y="4773079"/>
                <a:ext cx="1862831" cy="1625743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2F40D8-2691-894B-ADBA-034ABD44F1D1}"/>
                  </a:ext>
                </a:extLst>
              </p:cNvPr>
              <p:cNvSpPr txBox="1"/>
              <p:nvPr/>
            </p:nvSpPr>
            <p:spPr>
              <a:xfrm>
                <a:off x="14178152" y="6285590"/>
                <a:ext cx="2393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/>
                  <a:t>Bombs</a:t>
                </a:r>
              </a:p>
            </p:txBody>
          </p:sp>
        </p:grp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934E876-21F9-964B-996B-892EC05A8EA7}"/>
                </a:ext>
              </a:extLst>
            </p:cNvPr>
            <p:cNvSpPr/>
            <p:nvPr/>
          </p:nvSpPr>
          <p:spPr>
            <a:xfrm rot="20400000">
              <a:off x="7544580" y="2450327"/>
              <a:ext cx="774976" cy="546402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77379001-81E1-4042-B30C-2A64C8E3110F}"/>
                </a:ext>
              </a:extLst>
            </p:cNvPr>
            <p:cNvSpPr/>
            <p:nvPr/>
          </p:nvSpPr>
          <p:spPr>
            <a:xfrm rot="1200000">
              <a:off x="7543530" y="3525758"/>
              <a:ext cx="762705" cy="546402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207EA1E-96CD-824A-BA4A-412BFF64402F}"/>
                </a:ext>
              </a:extLst>
            </p:cNvPr>
            <p:cNvSpPr/>
            <p:nvPr/>
          </p:nvSpPr>
          <p:spPr>
            <a:xfrm>
              <a:off x="11725064" y="821103"/>
              <a:ext cx="1800808" cy="13084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CB83D1C-67BE-0F4B-AD0E-38EF41ED2A57}"/>
                </a:ext>
              </a:extLst>
            </p:cNvPr>
            <p:cNvSpPr/>
            <p:nvPr/>
          </p:nvSpPr>
          <p:spPr>
            <a:xfrm>
              <a:off x="14294486" y="1173603"/>
              <a:ext cx="180816" cy="8117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6038A06-F248-2448-B70F-549E69A57C4B}"/>
                </a:ext>
              </a:extLst>
            </p:cNvPr>
            <p:cNvSpPr/>
            <p:nvPr/>
          </p:nvSpPr>
          <p:spPr>
            <a:xfrm>
              <a:off x="10426498" y="1173604"/>
              <a:ext cx="529952" cy="8117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2BDB2D-B8FB-C743-B0D1-BC12E6F9557B}"/>
                </a:ext>
              </a:extLst>
            </p:cNvPr>
            <p:cNvGrpSpPr/>
            <p:nvPr/>
          </p:nvGrpSpPr>
          <p:grpSpPr>
            <a:xfrm>
              <a:off x="10501572" y="951948"/>
              <a:ext cx="4093692" cy="4473489"/>
              <a:chOff x="10984234" y="951948"/>
              <a:chExt cx="4093692" cy="447348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8E97ED9-F1F8-754F-91A1-AA5B43212C7A}"/>
                  </a:ext>
                </a:extLst>
              </p:cNvPr>
              <p:cNvSpPr/>
              <p:nvPr/>
            </p:nvSpPr>
            <p:spPr>
              <a:xfrm>
                <a:off x="12145898" y="5294366"/>
                <a:ext cx="1800808" cy="13107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913A3B2-5E96-2348-8248-4BEC8189724D}"/>
                  </a:ext>
                </a:extLst>
              </p:cNvPr>
              <p:cNvGrpSpPr/>
              <p:nvPr/>
            </p:nvGrpSpPr>
            <p:grpSpPr>
              <a:xfrm>
                <a:off x="10984234" y="951948"/>
                <a:ext cx="4093692" cy="4342418"/>
                <a:chOff x="10853608" y="951948"/>
                <a:chExt cx="4093692" cy="43424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FC9EE26-880E-614C-AD79-DA097E8260E0}"/>
                    </a:ext>
                  </a:extLst>
                </p:cNvPr>
                <p:cNvSpPr txBox="1"/>
                <p:nvPr/>
              </p:nvSpPr>
              <p:spPr>
                <a:xfrm>
                  <a:off x="10853608" y="952174"/>
                  <a:ext cx="239174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/>
                    <a:t>MCQ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DA00D2-7DC4-294E-B4BF-2B5FE40E122A}"/>
                    </a:ext>
                  </a:extLst>
                </p:cNvPr>
                <p:cNvSpPr txBox="1"/>
                <p:nvPr/>
              </p:nvSpPr>
              <p:spPr>
                <a:xfrm>
                  <a:off x="12509380" y="951948"/>
                  <a:ext cx="239174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/>
                    <a:t>BIN</a:t>
                  </a: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7697A83-FEB0-8C45-AE27-18D3A176F469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12890467" y="987041"/>
                  <a:ext cx="25209" cy="4307325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167F05D-4867-B948-92FD-BDF45B43BF5B}"/>
                    </a:ext>
                  </a:extLst>
                </p:cNvPr>
                <p:cNvCxnSpPr>
                  <a:cxnSpLocks/>
                  <a:stCxn id="36" idx="3"/>
                  <a:endCxn id="35" idx="1"/>
                </p:cNvCxnSpPr>
                <p:nvPr/>
              </p:nvCxnSpPr>
              <p:spPr>
                <a:xfrm flipV="1">
                  <a:off x="11295786" y="1579485"/>
                  <a:ext cx="3338036" cy="1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BDD76B7-99A2-0248-8035-0D8792648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15676" y="3363779"/>
                  <a:ext cx="1608755" cy="2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0F020D6-3CA8-324C-AB54-C83256A9C01E}"/>
                    </a:ext>
                  </a:extLst>
                </p:cNvPr>
                <p:cNvSpPr txBox="1"/>
                <p:nvPr/>
              </p:nvSpPr>
              <p:spPr>
                <a:xfrm>
                  <a:off x="12555550" y="2216784"/>
                  <a:ext cx="239174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00B050"/>
                      </a:solidFill>
                    </a:rPr>
                    <a:t>Yes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DF0EC40-6E42-2C41-81E7-9B2854769048}"/>
                    </a:ext>
                  </a:extLst>
                </p:cNvPr>
                <p:cNvSpPr txBox="1"/>
                <p:nvPr/>
              </p:nvSpPr>
              <p:spPr>
                <a:xfrm>
                  <a:off x="12555551" y="3851391"/>
                  <a:ext cx="239174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FF0000"/>
                      </a:solidFill>
                    </a:rPr>
                    <a:t>No</a:t>
                  </a:r>
                </a:p>
              </p:txBody>
            </p: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9895A1C-602B-3149-8CA0-847436D89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00671" y="2255886"/>
                <a:ext cx="525946" cy="521837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F773D1A-C5DD-6248-A676-C8D58DD1924A}"/>
                  </a:ext>
                </a:extLst>
              </p:cNvPr>
              <p:cNvSpPr txBox="1"/>
              <p:nvPr/>
            </p:nvSpPr>
            <p:spPr>
              <a:xfrm>
                <a:off x="11538472" y="2239805"/>
                <a:ext cx="15758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>
                    <a:solidFill>
                      <a:srgbClr val="00B050"/>
                    </a:solidFill>
                  </a:rPr>
                  <a:t>Eggs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F5C78D-3233-FE4D-8F8E-698B3ACE1A0F}"/>
                  </a:ext>
                </a:extLst>
              </p:cNvPr>
              <p:cNvSpPr txBox="1"/>
              <p:nvPr/>
            </p:nvSpPr>
            <p:spPr>
              <a:xfrm>
                <a:off x="10984234" y="3821607"/>
                <a:ext cx="2393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/>
                  <a:t>Bombs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858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14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Te-Lin Wu</dc:creator>
  <cp:lastModifiedBy>Te-Lin Wu</cp:lastModifiedBy>
  <cp:revision>10</cp:revision>
  <cp:lastPrinted>2020-05-31T07:40:14Z</cp:lastPrinted>
  <dcterms:created xsi:type="dcterms:W3CDTF">2020-05-31T06:23:18Z</dcterms:created>
  <dcterms:modified xsi:type="dcterms:W3CDTF">2020-05-31T11:16:09Z</dcterms:modified>
</cp:coreProperties>
</file>